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F3316-7D76-4532-83D2-A5C4CADE608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B0F88-F4CE-4A6D-9BC0-77CB5062478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20220412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Tianlong Zhou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边界</a:t>
            </a:r>
            <a:r>
              <a:rPr lang="zh-CN" altLang="en-US" dirty="0"/>
              <a:t>问题</a:t>
            </a:r>
            <a:endParaRPr lang="zh-CN" altLang="en-US" dirty="0"/>
          </a:p>
        </p:txBody>
      </p:sp>
      <p:pic>
        <p:nvPicPr>
          <p:cNvPr id="5" name="WallProble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11350" y="1414145"/>
            <a:ext cx="9102725" cy="51663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8200" y="1487170"/>
            <a:ext cx="8718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30s</a:t>
            </a:r>
            <a:r>
              <a:rPr lang="zh-CN" altLang="en-US"/>
              <a:t>处体现问题</a:t>
            </a:r>
            <a:r>
              <a:rPr lang="zh-CN" altLang="en-US"/>
              <a:t>已解决。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粒子数量（</a:t>
            </a:r>
            <a:r>
              <a:rPr lang="en-US" altLang="zh-CN" dirty="0"/>
              <a:t>100</a:t>
            </a:r>
            <a:r>
              <a:rPr lang="zh-CN" altLang="en-US" dirty="0"/>
              <a:t>）</a:t>
            </a:r>
            <a:endParaRPr lang="zh-CN" altLang="en-US" dirty="0"/>
          </a:p>
        </p:txBody>
      </p:sp>
      <p:pic>
        <p:nvPicPr>
          <p:cNvPr id="7" name="100P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733675" y="1812290"/>
            <a:ext cx="9073515" cy="4888230"/>
          </a:xfrm>
          <a:prstGeom prst="rect">
            <a:avLst/>
          </a:prstGeom>
        </p:spPr>
      </p:pic>
      <p:pic>
        <p:nvPicPr>
          <p:cNvPr id="8" name="图片 7" descr="weights100pwrong"/>
          <p:cNvPicPr>
            <a:picLocks noChangeAspect="1"/>
          </p:cNvPicPr>
          <p:nvPr/>
        </p:nvPicPr>
        <p:blipFill>
          <a:blip r:embed="rId5"/>
          <a:srcRect l="39807" t="13574" r="21120" b="60000"/>
          <a:stretch>
            <a:fillRect/>
          </a:stretch>
        </p:blipFill>
        <p:spPr>
          <a:xfrm>
            <a:off x="7428230" y="0"/>
            <a:ext cx="4545965" cy="172974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>
            <a:off x="6852920" y="645160"/>
            <a:ext cx="1802130" cy="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040630" y="461010"/>
            <a:ext cx="18122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问题：权重过</a:t>
            </a:r>
            <a:r>
              <a:rPr lang="zh-CN" altLang="en-US"/>
              <a:t>小</a:t>
            </a:r>
            <a:endParaRPr lang="zh-CN" altLang="en-US"/>
          </a:p>
          <a:p>
            <a:r>
              <a:rPr lang="zh-CN" altLang="en-US"/>
              <a:t>解决方案：增大例子</a:t>
            </a:r>
            <a:r>
              <a:rPr lang="zh-CN" altLang="en-US"/>
              <a:t>数量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93420" y="1802130"/>
            <a:ext cx="148399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情况描述：</a:t>
            </a:r>
            <a:r>
              <a:rPr lang="en-US" altLang="zh-CN"/>
              <a:t>24s</a:t>
            </a:r>
            <a:r>
              <a:rPr lang="zh-CN" altLang="en-US"/>
              <a:t>左右，出现</a:t>
            </a:r>
            <a:r>
              <a:rPr lang="en-US" altLang="zh-CN"/>
              <a:t>PF</a:t>
            </a:r>
            <a:r>
              <a:rPr lang="zh-CN" altLang="en-US"/>
              <a:t>预测位置与真实位置偏差</a:t>
            </a:r>
            <a:r>
              <a:rPr lang="zh-CN" altLang="en-US"/>
              <a:t>过大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分析结果：粒子权重全部过小（</a:t>
            </a:r>
            <a:r>
              <a:rPr lang="zh-CN" altLang="en-US"/>
              <a:t>右上角）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解决</a:t>
            </a:r>
            <a:r>
              <a:rPr lang="zh-CN" altLang="en-US"/>
              <a:t>方案：</a:t>
            </a:r>
            <a:endParaRPr lang="zh-CN" altLang="en-US"/>
          </a:p>
          <a:p>
            <a:r>
              <a:rPr lang="zh-CN" altLang="en-US"/>
              <a:t>增大粒子数量，结果在</a:t>
            </a:r>
            <a:r>
              <a:rPr lang="zh-CN" altLang="en-US"/>
              <a:t>下一页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粒子数量（</a:t>
            </a:r>
            <a:r>
              <a:rPr lang="en-US" altLang="zh-CN" dirty="0"/>
              <a:t>4</a:t>
            </a:r>
            <a:r>
              <a:rPr lang="en-US" altLang="zh-CN" dirty="0"/>
              <a:t>00</a:t>
            </a:r>
            <a:r>
              <a:rPr lang="zh-CN" altLang="en-US" dirty="0"/>
              <a:t>）</a:t>
            </a:r>
            <a:endParaRPr lang="zh-CN" altLang="en-US" dirty="0"/>
          </a:p>
        </p:txBody>
      </p:sp>
      <p:pic>
        <p:nvPicPr>
          <p:cNvPr id="6" name="400P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41500" y="1532890"/>
            <a:ext cx="8509000" cy="516699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98780" y="1532890"/>
            <a:ext cx="1379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解决</a:t>
            </a:r>
            <a:r>
              <a:rPr lang="zh-CN" altLang="en-US"/>
              <a:t>结果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未解决</a:t>
            </a:r>
            <a:r>
              <a:rPr lang="zh-CN" altLang="en-US" dirty="0"/>
              <a:t>问题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45845" y="1514475"/>
            <a:ext cx="97097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地图的栅格化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初始位置定位问题（一些</a:t>
            </a:r>
            <a:r>
              <a:rPr lang="zh-CN" altLang="en-US"/>
              <a:t>思考）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462530" y="2715260"/>
            <a:ext cx="5620385" cy="303339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19500000">
            <a:off x="5824855" y="4331335"/>
            <a:ext cx="151765" cy="114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流程图: 合并 5"/>
          <p:cNvSpPr/>
          <p:nvPr/>
        </p:nvSpPr>
        <p:spPr>
          <a:xfrm rot="20340000">
            <a:off x="5354320" y="3451225"/>
            <a:ext cx="703580" cy="932180"/>
          </a:xfrm>
          <a:prstGeom prst="flowChartMerg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21360000">
            <a:off x="9043035" y="2286000"/>
            <a:ext cx="151765" cy="1143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351645" y="2159635"/>
            <a:ext cx="1783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agent, </a:t>
            </a:r>
            <a:r>
              <a:rPr lang="zh-CN" altLang="en-US"/>
              <a:t>追踪</a:t>
            </a:r>
            <a:r>
              <a:rPr lang="zh-CN" altLang="en-US"/>
              <a:t>者</a:t>
            </a:r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364355" y="4084320"/>
            <a:ext cx="76200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081135" y="2913380"/>
            <a:ext cx="76200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351645" y="2716530"/>
            <a:ext cx="21069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target, </a:t>
            </a:r>
            <a:r>
              <a:rPr lang="zh-CN" altLang="en-US"/>
              <a:t>被追踪</a:t>
            </a:r>
            <a:r>
              <a:rPr lang="zh-CN" altLang="en-US"/>
              <a:t>者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045845" y="2715260"/>
            <a:ext cx="1084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问题初始</a:t>
            </a:r>
            <a:r>
              <a:rPr lang="zh-CN" altLang="en-US"/>
              <a:t>化：</a:t>
            </a:r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868160" y="391287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9080500" y="339344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9457690" y="3213100"/>
            <a:ext cx="21069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粒子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7165975" y="516509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3660775" y="474091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454400" y="371602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3942715" y="3194685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780280" y="328041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111625" y="394335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704080" y="492887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391400" y="456438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242175" y="310896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626350" y="361315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057900" y="5250815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234940" y="443992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5058410" y="4029075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055620" y="4212590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187825" y="5250815"/>
            <a:ext cx="76200" cy="857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8938895" y="4122420"/>
            <a:ext cx="31286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初始位置定位</a:t>
            </a:r>
            <a:r>
              <a:rPr lang="zh-CN" altLang="en-US"/>
              <a:t>困难点：</a:t>
            </a:r>
            <a:endParaRPr lang="zh-CN" altLang="en-US"/>
          </a:p>
          <a:p>
            <a:r>
              <a:rPr lang="en-US" altLang="zh-CN"/>
              <a:t>1. agent</a:t>
            </a:r>
            <a:r>
              <a:rPr lang="zh-CN" altLang="en-US"/>
              <a:t>无法获得</a:t>
            </a:r>
            <a:r>
              <a:rPr lang="en-US" altLang="zh-CN"/>
              <a:t>target</a:t>
            </a:r>
            <a:r>
              <a:rPr lang="zh-CN" altLang="en-US"/>
              <a:t>的观测，没有任何</a:t>
            </a:r>
            <a:r>
              <a:rPr lang="zh-CN" altLang="en-US"/>
              <a:t>信息。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823*3723*688*688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800*3504*688*688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355*3724*688*688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WPS 演示</Application>
  <PresentationFormat>宽屏</PresentationFormat>
  <Paragraphs>40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等线 Light</vt:lpstr>
      <vt:lpstr>等线</vt:lpstr>
      <vt:lpstr>微软雅黑</vt:lpstr>
      <vt:lpstr>Arial Unicode MS</vt:lpstr>
      <vt:lpstr>Calibri</vt:lpstr>
      <vt:lpstr>Office 主题​​</vt:lpstr>
      <vt:lpstr>20220412</vt:lpstr>
      <vt:lpstr>边界问题</vt:lpstr>
      <vt:lpstr>粒子数量（100）</vt:lpstr>
      <vt:lpstr>粒子数量（400）</vt:lpstr>
      <vt:lpstr>未解决问题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20220405</dc:title>
  <dc:creator>pc</dc:creator>
  <cp:lastModifiedBy>山河依旧</cp:lastModifiedBy>
  <cp:revision>7</cp:revision>
  <dcterms:created xsi:type="dcterms:W3CDTF">2022-04-05T11:27:00Z</dcterms:created>
  <dcterms:modified xsi:type="dcterms:W3CDTF">2022-04-12T13:43:01Z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6F0A04007518411EACBACB89EF6C6DED</vt:lpwstr>
  </property>
  <property fmtid="{D5CDD505-2E9C-101B-9397-08002B2CF9AE}" pid="3" name="KSOProductBuildVer">
    <vt:lpwstr>2052-11.1.0.11372</vt:lpwstr>
  </property>
</Properties>
</file>

<file path=docProps/thumbnail.jpeg>
</file>